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72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3" r:id="rId12"/>
    <p:sldId id="271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9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6EFBFB8-A2AA-40C2-9243-6729EA737371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1"/>
            <a:ext cx="7772400" cy="1981199"/>
          </a:xfrm>
        </p:spPr>
        <p:txBody>
          <a:bodyPr>
            <a:noAutofit/>
          </a:bodyPr>
          <a:lstStyle/>
          <a:p>
            <a:pPr algn="ctr"/>
            <a:r>
              <a:rPr lang="sr-Cyrl-CS" sz="3200" b="1" dirty="0" smtClean="0"/>
              <a:t>АКАДЕМИЈА ТЕХНИЧКО – УМЕТНИЧКИХ</a:t>
            </a:r>
            <a:br>
              <a:rPr lang="sr-Cyrl-CS" sz="3200" b="1" dirty="0" smtClean="0"/>
            </a:br>
            <a:r>
              <a:rPr lang="sr-Cyrl-CS" sz="3200" b="1" dirty="0" smtClean="0"/>
              <a:t>СТРУКОВНИХ СТУДИЈА</a:t>
            </a:r>
            <a:br>
              <a:rPr lang="sr-Cyrl-CS" sz="3200" b="1" dirty="0" smtClean="0"/>
            </a:br>
            <a:r>
              <a:rPr lang="sr-Cyrl-CS" sz="3200" b="1" dirty="0" smtClean="0"/>
              <a:t>БЕОГРАД</a:t>
            </a:r>
            <a:br>
              <a:rPr lang="sr-Cyrl-CS" sz="3200" b="1" dirty="0" smtClean="0"/>
            </a:br>
            <a:r>
              <a:rPr lang="sr-Cyrl-CS" sz="3200" b="1" dirty="0" smtClean="0"/>
              <a:t>ВИСОКА ГРАЂЕВИНСКО ГЕОДЕТСКА ШКОЛА</a:t>
            </a:r>
            <a:endParaRPr lang="en-US" sz="3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038600"/>
            <a:ext cx="6400800" cy="2819400"/>
          </a:xfrm>
        </p:spPr>
        <p:txBody>
          <a:bodyPr>
            <a:normAutofit fontScale="85000" lnSpcReduction="20000"/>
          </a:bodyPr>
          <a:lstStyle/>
          <a:p>
            <a:r>
              <a:rPr lang="sr-Cyrl-CS" sz="4000" b="1" dirty="0" smtClean="0">
                <a:solidFill>
                  <a:schemeClr val="tx1"/>
                </a:solidFill>
              </a:rPr>
              <a:t>РЕКОНСТРУКЦИЈА ОБЈЕКАТА</a:t>
            </a:r>
            <a:endParaRPr lang="sr-Latn-CS" sz="4000" b="1" dirty="0" smtClean="0">
              <a:solidFill>
                <a:schemeClr val="tx1"/>
              </a:solidFill>
            </a:endParaRPr>
          </a:p>
          <a:p>
            <a:endParaRPr lang="sr-Latn-CS" dirty="0" smtClean="0">
              <a:solidFill>
                <a:schemeClr val="tx1"/>
              </a:solidFill>
            </a:endParaRPr>
          </a:p>
          <a:p>
            <a:r>
              <a:rPr lang="sr-Cyrl-CS" b="1" dirty="0" smtClean="0"/>
              <a:t>П Р Е Д А В А Њ Е     </a:t>
            </a:r>
            <a:r>
              <a:rPr lang="en-US" b="1" dirty="0" smtClean="0"/>
              <a:t>III</a:t>
            </a:r>
            <a:endParaRPr lang="en-US" dirty="0" smtClean="0"/>
          </a:p>
          <a:p>
            <a:r>
              <a:rPr lang="sr-Cyrl-CS" b="1" dirty="0" smtClean="0"/>
              <a:t> </a:t>
            </a:r>
            <a:endParaRPr lang="en-US" dirty="0" smtClean="0"/>
          </a:p>
          <a:p>
            <a:r>
              <a:rPr lang="sr-Cyrl-RS" b="1" dirty="0" smtClean="0"/>
              <a:t>ФУНКЦИЈЕ И ПРОБЛЕМИ</a:t>
            </a:r>
            <a:endParaRPr lang="en-US" dirty="0" smtClean="0"/>
          </a:p>
          <a:p>
            <a:r>
              <a:rPr lang="sr-Cyrl-CS" b="1" dirty="0" smtClean="0"/>
              <a:t> </a:t>
            </a:r>
            <a:endParaRPr lang="en-US" dirty="0" smtClean="0"/>
          </a:p>
          <a:p>
            <a:endParaRPr lang="sr-Latn-CS" dirty="0" smtClean="0">
              <a:solidFill>
                <a:schemeClr val="tx1"/>
              </a:solidFill>
            </a:endParaRPr>
          </a:p>
          <a:p>
            <a:r>
              <a:rPr lang="sr-Cyrl-CS" sz="2800" dirty="0" smtClean="0">
                <a:solidFill>
                  <a:schemeClr val="tx1"/>
                </a:solidFill>
              </a:rPr>
              <a:t>Мр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sr-Cyrl-CS" sz="2800" dirty="0" smtClean="0">
                <a:solidFill>
                  <a:schemeClr val="tx1"/>
                </a:solidFill>
              </a:rPr>
              <a:t>Зоран Живковић дипл.инж.арх.</a:t>
            </a:r>
            <a:endParaRPr lang="sr-Latn-CS" sz="2800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ФУНКЦИЈЕ И ПРОБЛЕМИ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09600" y="1524000"/>
            <a:ext cx="8382000" cy="4556125"/>
          </a:xfrm>
        </p:spPr>
        <p:txBody>
          <a:bodyPr>
            <a:normAutofit fontScale="85000" lnSpcReduction="20000"/>
          </a:bodyPr>
          <a:lstStyle/>
          <a:p>
            <a:r>
              <a:rPr lang="sr-Cyrl-CS" dirty="0"/>
              <a:t>Трговина у центрима не може да издржи економски </a:t>
            </a:r>
            <a:r>
              <a:rPr lang="sr-Cyrl-CS" dirty="0" err="1"/>
              <a:t>исплативије</a:t>
            </a:r>
            <a:r>
              <a:rPr lang="sr-Cyrl-CS" dirty="0"/>
              <a:t> </a:t>
            </a:r>
            <a:r>
              <a:rPr lang="sr-Cyrl-CS" dirty="0" smtClean="0"/>
              <a:t> шопинг </a:t>
            </a:r>
            <a:r>
              <a:rPr lang="sr-Cyrl-CS" dirty="0" err="1"/>
              <a:t>молове</a:t>
            </a:r>
            <a:r>
              <a:rPr lang="sr-Cyrl-CS" dirty="0"/>
              <a:t> и такву врсту концентрације у трговини у </a:t>
            </a:r>
            <a:r>
              <a:rPr lang="sr-Cyrl-CS" dirty="0" smtClean="0"/>
              <a:t>предграђима</a:t>
            </a:r>
            <a:r>
              <a:rPr lang="sr-Cyrl-CS" dirty="0"/>
              <a:t>, због јефтинијег начина пословања.</a:t>
            </a:r>
            <a:endParaRPr lang="en-US" dirty="0"/>
          </a:p>
          <a:p>
            <a:r>
              <a:rPr lang="sr-Cyrl-CS" dirty="0"/>
              <a:t>Криминал као последица горе наведеног је учестао , као и вандализам и врло је изражен у центрима, али врло често и као израз протеста против нехуманог начина живота у градовима.</a:t>
            </a:r>
            <a:endParaRPr lang="en-US" dirty="0"/>
          </a:p>
          <a:p>
            <a:r>
              <a:rPr lang="sr-Cyrl-CS" dirty="0"/>
              <a:t>Француска је имала па и сада има проблем криминала нарочито у стамбеним блоковима са великом густином насељености , које ни полиција није могла да контролише.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ФУНКЦИЈЕ И ПРОБЛЕМИ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r-Cyrl-RS" dirty="0"/>
              <a:t>ЗАКЉУЧАК</a:t>
            </a:r>
            <a:endParaRPr lang="en-US" dirty="0"/>
          </a:p>
          <a:p>
            <a:r>
              <a:rPr lang="sr-Cyrl-CS" dirty="0"/>
              <a:t>Дакле као закључак можемо рећи да реконструкција цента условљава велике материјалне издатке и да без великих захвата није могућа. Ово говори да реконструкција са становишта урбанизма, друштвеног, здравственог и естетског економски није оправдана, али се треба осврнути и на историјски контекст, дух града и везаност становништва као и препознатљивост када причамо о реконструкцији и о томе да ли је оправдана јер се не посматрају само економски параметри.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82557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ФУНКЦИЈЕ И ПРОБЛЕМИ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33400" y="18288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sr-Cyrl-CS" b="1" dirty="0" smtClean="0"/>
              <a:t>Стара слика Београда</a:t>
            </a:r>
          </a:p>
          <a:p>
            <a:r>
              <a:rPr lang="sr-Cyrl-CS" b="1" dirty="0" smtClean="0"/>
              <a:t> </a:t>
            </a:r>
            <a:r>
              <a:rPr lang="sr-Cyrl-CS" b="1" dirty="0" err="1" smtClean="0"/>
              <a:t>Скадарлија</a:t>
            </a:r>
            <a:r>
              <a:rPr lang="sr-Cyrl-CS" b="1" dirty="0" smtClean="0"/>
              <a:t> – амбијент старог града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00" y="3124200"/>
            <a:ext cx="4179144" cy="2966032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 smtClean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 smtClean="0">
                <a:solidFill>
                  <a:schemeClr val="tx1"/>
                </a:solidFill>
              </a:rPr>
              <a:t/>
            </a:r>
            <a:br>
              <a:rPr lang="sr-Latn-CS" b="1" dirty="0" smtClean="0">
                <a:solidFill>
                  <a:schemeClr val="tx1"/>
                </a:solidFill>
              </a:rPr>
            </a:br>
            <a:r>
              <a:rPr lang="sr-Cyrl-RS" b="1" dirty="0"/>
              <a:t>ФУНКЦИЈЕ И ПРОБЛЕМИ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85000" lnSpcReduction="20000"/>
          </a:bodyPr>
          <a:lstStyle/>
          <a:p>
            <a:r>
              <a:rPr lang="sr-Cyrl-CS" dirty="0"/>
              <a:t>Центар града је најчешће намењен објектима друштвеног, јавног и заједничког карактера.</a:t>
            </a:r>
            <a:endParaRPr lang="en-US" dirty="0"/>
          </a:p>
          <a:p>
            <a:r>
              <a:rPr lang="sr-Cyrl-CS" dirty="0"/>
              <a:t>Али ако је уједно реч и о историјском центру-језгру града што је чест случај у градовима Европе, долази до мешања функција које смо набројали са функцијом становања и постојећим стамбеним карактером.</a:t>
            </a:r>
            <a:endParaRPr lang="en-US" dirty="0"/>
          </a:p>
          <a:p>
            <a:r>
              <a:rPr lang="sr-Cyrl-CS" dirty="0"/>
              <a:t>Оваква мешавина функција није недозвољена, већ може у одређеном смислу представљати и предност , јер један правилан облик- форма организације центра у коме се функције прожимају и дају нови карактер - пулс центру може правилно утицати на токове у самом центру.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ФУНКЦИЈЕ И ПРОБЛЕМИ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r-Cyrl-CS" dirty="0"/>
              <a:t>Наши </a:t>
            </a:r>
            <a:r>
              <a:rPr lang="sr-Cyrl-CS" dirty="0" smtClean="0"/>
              <a:t>наслеђени </a:t>
            </a:r>
            <a:r>
              <a:rPr lang="sr-Cyrl-CS" dirty="0"/>
              <a:t>градови, који су већим делом неплански остваривани данас не испуњавају неке од хигијенских услова становања и стандарда примерених времену у коме живимо. </a:t>
            </a:r>
            <a:endParaRPr lang="en-US" dirty="0"/>
          </a:p>
          <a:p>
            <a:r>
              <a:rPr lang="sr-Cyrl-CS" dirty="0"/>
              <a:t>Центри градова су места која често добијају обележја архитектонска и </a:t>
            </a:r>
            <a:r>
              <a:rPr lang="sr-Cyrl-CS" dirty="0" err="1"/>
              <a:t>и</a:t>
            </a:r>
            <a:r>
              <a:rPr lang="sr-Cyrl-CS" dirty="0"/>
              <a:t> обликовна (складан пропорционални однос, интимност ) која </a:t>
            </a:r>
            <a:r>
              <a:rPr lang="sr-Cyrl-CS" dirty="0" err="1"/>
              <a:t>завредјују</a:t>
            </a:r>
            <a:r>
              <a:rPr lang="sr-Cyrl-CS" dirty="0"/>
              <a:t> пажњу.</a:t>
            </a:r>
            <a:endParaRPr lang="en-US" dirty="0"/>
          </a:p>
          <a:p>
            <a:r>
              <a:rPr lang="sr-Cyrl-CS" dirty="0"/>
              <a:t>Овакви амбијенти имају предност по питању реконструкције и имају строго прописану методологију поступака приликом реконструктивних захвата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61033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ФУНКЦИЈЕ И ПРОБЛЕМИ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Cyrl-CS" dirty="0"/>
              <a:t>Реконструкција зоне градског центра обавља се различито, у зависности да ли је језгро града истовремено и центар од културно-историјске важности, односно да ли је зона културно историјског наследја. У случају наших градова најчешће се дешава да се ове две функције преклапају.</a:t>
            </a:r>
            <a:endParaRPr lang="en-US" dirty="0"/>
          </a:p>
          <a:p>
            <a:r>
              <a:rPr lang="sr-Cyrl-CS" dirty="0"/>
              <a:t>Мешање различитих функција - садржаја , углавном становања са пословањем у приземљима и или трговином, даје добре резултате у пракси урбане реконструкције. Но не можемо рећи да постоји јединствени рецепт за реконструкцију. Поновна употреба функција у новом окружењу, </a:t>
            </a:r>
            <a:r>
              <a:rPr lang="sr-Cyrl-CS" dirty="0" err="1"/>
              <a:t>пренамена</a:t>
            </a:r>
            <a:r>
              <a:rPr lang="sr-Cyrl-CS" dirty="0"/>
              <a:t>, </a:t>
            </a:r>
            <a:r>
              <a:rPr lang="sr-Cyrl-CS" dirty="0" smtClean="0"/>
              <a:t>увођење </a:t>
            </a:r>
            <a:r>
              <a:rPr lang="sr-Cyrl-CS" dirty="0"/>
              <a:t>нових функција су исто тако методе које дају добре резултате, али је неопходно претходно урадити детаљне анализе и студије да би могли да будемо успешни у овим поступцима. </a:t>
            </a:r>
            <a:endParaRPr lang="en-US" dirty="0"/>
          </a:p>
          <a:p>
            <a:pPr lvl="0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ФУНКЦИЈЕ И ПРОБЛЕМИ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CS" sz="1800" b="1" dirty="0"/>
              <a:t>Проблеми.</a:t>
            </a:r>
            <a:endParaRPr lang="en-US" sz="1800" dirty="0"/>
          </a:p>
          <a:p>
            <a:r>
              <a:rPr lang="sr-Cyrl-CS" sz="1800" b="1" dirty="0"/>
              <a:t> </a:t>
            </a:r>
            <a:endParaRPr lang="en-US" sz="1800" dirty="0"/>
          </a:p>
          <a:p>
            <a:r>
              <a:rPr lang="sr-Cyrl-CS" sz="1800" dirty="0"/>
              <a:t>Најлошије резултате у урбанизму XX века донели су стамбени </a:t>
            </a:r>
            <a:r>
              <a:rPr lang="sr-Cyrl-CS" sz="1800" dirty="0" err="1"/>
              <a:t>агломерати</a:t>
            </a:r>
            <a:r>
              <a:rPr lang="sr-Cyrl-CS" sz="1800" dirty="0"/>
              <a:t>, концентрисана суседства и нарочито ’’губитак улице’’.</a:t>
            </a:r>
            <a:endParaRPr lang="en-US" sz="1800" dirty="0"/>
          </a:p>
          <a:p>
            <a:r>
              <a:rPr lang="sr-Cyrl-CS" sz="1800" dirty="0"/>
              <a:t>Најзначајнији архитекта XX века </a:t>
            </a:r>
            <a:r>
              <a:rPr lang="sr-Cyrl-CS" sz="1800" dirty="0" err="1"/>
              <a:t>Ле</a:t>
            </a:r>
            <a:r>
              <a:rPr lang="sr-Cyrl-CS" sz="1800" dirty="0"/>
              <a:t> </a:t>
            </a:r>
            <a:r>
              <a:rPr lang="sr-Cyrl-CS" sz="1800" dirty="0" err="1"/>
              <a:t>Корбизије</a:t>
            </a:r>
            <a:r>
              <a:rPr lang="sr-Cyrl-CS" sz="1800" dirty="0"/>
              <a:t> је први био заговорник враћању центру града у старим </a:t>
            </a:r>
            <a:r>
              <a:rPr lang="sr-Cyrl-CS" sz="1800" dirty="0" err="1"/>
              <a:t>језгрима</a:t>
            </a:r>
            <a:r>
              <a:rPr lang="sr-Cyrl-CS" sz="1800" dirty="0"/>
              <a:t>.</a:t>
            </a:r>
            <a:endParaRPr lang="en-US" sz="1800" dirty="0"/>
          </a:p>
          <a:p>
            <a:r>
              <a:rPr lang="sr-Cyrl-CS" sz="1800" dirty="0"/>
              <a:t>Проблеми које најчешће затичемо у градским центрима , а као последицу несразмере између историјских градова и савремених прохтева су: 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ФУНКЦИЈЕ И ПРОБЛЕМИ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sr-Cyrl-CS" dirty="0"/>
              <a:t>Сиромаштво и незапосленост у језгру</a:t>
            </a:r>
            <a:endParaRPr lang="en-US" dirty="0"/>
          </a:p>
          <a:p>
            <a:pPr lvl="0"/>
            <a:r>
              <a:rPr lang="sr-Cyrl-CS" dirty="0"/>
              <a:t>Низак стандард стамбених функција</a:t>
            </a:r>
            <a:endParaRPr lang="en-US" dirty="0"/>
          </a:p>
          <a:p>
            <a:pPr lvl="0"/>
            <a:r>
              <a:rPr lang="sr-Cyrl-CS" dirty="0"/>
              <a:t>Проблеми едукације</a:t>
            </a:r>
            <a:endParaRPr lang="en-US" dirty="0"/>
          </a:p>
          <a:p>
            <a:pPr lvl="0"/>
            <a:r>
              <a:rPr lang="sr-Cyrl-CS" dirty="0"/>
              <a:t>Проблеми здравља</a:t>
            </a:r>
            <a:endParaRPr lang="en-US" dirty="0"/>
          </a:p>
          <a:p>
            <a:pPr lvl="0"/>
            <a:r>
              <a:rPr lang="sr-Cyrl-CS" dirty="0"/>
              <a:t>Транспорт</a:t>
            </a:r>
            <a:endParaRPr lang="en-US" dirty="0"/>
          </a:p>
          <a:p>
            <a:pPr lvl="0"/>
            <a:r>
              <a:rPr lang="sr-Cyrl-CS" dirty="0"/>
              <a:t>Трговина</a:t>
            </a:r>
            <a:endParaRPr lang="en-US" dirty="0"/>
          </a:p>
          <a:p>
            <a:pPr lvl="0"/>
            <a:r>
              <a:rPr lang="sr-Cyrl-CS" dirty="0"/>
              <a:t>Криминал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ФУНКЦИЈЕ И ПРОБЛЕМИ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r-Cyrl-CS" dirty="0"/>
              <a:t>Ми </a:t>
            </a:r>
            <a:r>
              <a:rPr lang="sr-Cyrl-CS" dirty="0" smtClean="0"/>
              <a:t>најчешће </a:t>
            </a:r>
            <a:r>
              <a:rPr lang="sr-Cyrl-CS" dirty="0"/>
              <a:t>препознајемо </a:t>
            </a:r>
            <a:r>
              <a:rPr lang="sr-Cyrl-CS" dirty="0" err="1"/>
              <a:t>неусаглашеност</a:t>
            </a:r>
            <a:r>
              <a:rPr lang="sr-Cyrl-CS" dirty="0"/>
              <a:t> историје и савремених токова баш у личним искуствима која нам највише сметају ; немогућност паркирања, преуске улице, </a:t>
            </a:r>
            <a:r>
              <a:rPr lang="sr-Cyrl-CS" dirty="0" smtClean="0"/>
              <a:t>неприлагођена </a:t>
            </a:r>
            <a:r>
              <a:rPr lang="sr-Cyrl-CS" dirty="0"/>
              <a:t>инфраструктура,губитак средњих градско занатских послова у центру итд.</a:t>
            </a:r>
            <a:endParaRPr lang="en-US" dirty="0"/>
          </a:p>
          <a:p>
            <a:r>
              <a:rPr lang="sr-Cyrl-CS" dirty="0"/>
              <a:t>Савремени токови довели су и до промене структуре запошљавања тако да је већи део становништва у језгру остао без посла и практично су осуђени су на незапосленост и сиромаштво. </a:t>
            </a:r>
            <a:endParaRPr lang="en-US" dirty="0"/>
          </a:p>
          <a:p>
            <a:r>
              <a:rPr lang="sr-Cyrl-CS" dirty="0"/>
              <a:t>Формирање ’’микро предузећа’’ био је само један од покушаја да се ови проблеми реше, али за овај подухват била је неопходна јака економија и подршка друштва. Овај начин у ствари дозвољава да се уз минимална улагања у постојећи </a:t>
            </a:r>
            <a:r>
              <a:rPr lang="sr-Cyrl-CS" dirty="0" smtClean="0"/>
              <a:t>грађевински </a:t>
            </a:r>
            <a:r>
              <a:rPr lang="sr-Cyrl-CS" dirty="0"/>
              <a:t>фонд обезбеде радна места и спречи деструкција и сиромаштво. 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ФУНКЦИЈЕ И ПРОБЛЕМИ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Cyrl-CS" dirty="0"/>
              <a:t>Врло често случај је да се услед поменутих појава у центру </a:t>
            </a:r>
            <a:r>
              <a:rPr lang="sr-Cyrl-CS" dirty="0" smtClean="0"/>
              <a:t>догађа </a:t>
            </a:r>
            <a:r>
              <a:rPr lang="sr-Cyrl-CS" dirty="0"/>
              <a:t>да најнижи економски слој станује баш у језгру у једном ниском нивоу становања (</a:t>
            </a:r>
            <a:r>
              <a:rPr lang="sr-Cyrl-CS" dirty="0" err="1"/>
              <a:t>хоусинг</a:t>
            </a:r>
            <a:r>
              <a:rPr lang="sr-Cyrl-CS" dirty="0"/>
              <a:t> </a:t>
            </a:r>
            <a:r>
              <a:rPr lang="sr-Cyrl-CS" dirty="0" err="1"/>
              <a:t>енг</a:t>
            </a:r>
            <a:r>
              <a:rPr lang="sr-Cyrl-CS" dirty="0"/>
              <a:t>).</a:t>
            </a:r>
            <a:endParaRPr lang="en-US" dirty="0"/>
          </a:p>
          <a:p>
            <a:r>
              <a:rPr lang="sr-Cyrl-CS" dirty="0"/>
              <a:t>Ове појаве су довеле до тога да породице са децом из много разлога теже становању ван центра , на периферији, због економских услова, ниже ренте, контакт са природом-баште и мање густине становања.</a:t>
            </a:r>
            <a:endParaRPr lang="en-US" dirty="0"/>
          </a:p>
          <a:p>
            <a:r>
              <a:rPr lang="sr-Cyrl-CS" dirty="0"/>
              <a:t>Едукација као проблем се јавља у историјским </a:t>
            </a:r>
            <a:r>
              <a:rPr lang="sr-Cyrl-CS" dirty="0" err="1"/>
              <a:t>језгрима</a:t>
            </a:r>
            <a:r>
              <a:rPr lang="sr-Cyrl-CS" dirty="0"/>
              <a:t> и центрима градова јер су углавном на тим подручјима државне школе са слабо плаћеним кадром, а уједно су двојезичне и мултиетничке због прилива имиграната . </a:t>
            </a:r>
            <a:r>
              <a:rPr lang="sr-Cyrl-CS" dirty="0" err="1"/>
              <a:t>Овакли</a:t>
            </a:r>
            <a:r>
              <a:rPr lang="sr-Cyrl-CS" dirty="0"/>
              <a:t> услови доводе до лошег образовања, јер су у Европи и Америци системи такви да се не могу из оваквих школа добити добро плаћени послови.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ФУНКЦИЈЕ И ПРОБЛЕМИ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990600" y="1524000"/>
            <a:ext cx="8001000" cy="4556125"/>
          </a:xfrm>
        </p:spPr>
        <p:txBody>
          <a:bodyPr>
            <a:normAutofit fontScale="77500" lnSpcReduction="20000"/>
          </a:bodyPr>
          <a:lstStyle/>
          <a:p>
            <a:r>
              <a:rPr lang="sr-Cyrl-CS" dirty="0"/>
              <a:t>У централној Европи па и код нас није језгро у образовању толико изгубило своју функцију, јер живот на периферији није толико заживео као у Америци. </a:t>
            </a:r>
            <a:endParaRPr lang="en-US" dirty="0"/>
          </a:p>
          <a:p>
            <a:r>
              <a:rPr lang="sr-Cyrl-CS" dirty="0"/>
              <a:t>Мреже саобраћаја у </a:t>
            </a:r>
            <a:r>
              <a:rPr lang="sr-Cyrl-CS" dirty="0" err="1"/>
              <a:t>језгрима</a:t>
            </a:r>
            <a:r>
              <a:rPr lang="sr-Cyrl-CS" dirty="0"/>
              <a:t> не задовољавају савремене токове , како </a:t>
            </a:r>
            <a:r>
              <a:rPr lang="sr-Cyrl-CS" dirty="0" err="1"/>
              <a:t>мирујућег</a:t>
            </a:r>
            <a:r>
              <a:rPr lang="sr-Cyrl-CS" dirty="0"/>
              <a:t> тако и осталог </a:t>
            </a:r>
            <a:r>
              <a:rPr lang="sr-Cyrl-CS" dirty="0" err="1"/>
              <a:t>саобраћаја.Ово</a:t>
            </a:r>
            <a:r>
              <a:rPr lang="sr-Cyrl-CS" dirty="0"/>
              <a:t> доводи до губитка промета и </a:t>
            </a:r>
            <a:r>
              <a:rPr lang="sr-Cyrl-CS" dirty="0" smtClean="0"/>
              <a:t>трговине због </a:t>
            </a:r>
            <a:r>
              <a:rPr lang="sr-Cyrl-CS" dirty="0"/>
              <a:t>приласка у центар. </a:t>
            </a:r>
            <a:endParaRPr lang="en-US" dirty="0"/>
          </a:p>
          <a:p>
            <a:r>
              <a:rPr lang="sr-Cyrl-CS" dirty="0"/>
              <a:t>У прилог добрим решењима јављају се метрои, трамваји као еколошка решења, и можемо рећи добар пример града Барселоне где је цео пресек саобраћајница уведен близу мора-дешавања, али спуштен испод у један или два нивоа са пресецањем и отварањем пешачких пролаза ка мору , шеталиштима, кафеима и ресторанима</a:t>
            </a:r>
            <a:r>
              <a:rPr lang="sr-Cyrl-C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2033</TotalTime>
  <Words>843</Words>
  <Application>Microsoft Office PowerPoint</Application>
  <PresentationFormat>On-screen Show (4:3)</PresentationFormat>
  <Paragraphs>57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Trek</vt:lpstr>
      <vt:lpstr>АКАДЕМИЈА ТЕХНИЧКО – УМЕТНИЧКИХ СТРУКОВНИХ СТУДИЈА БЕОГРАД ВИСОКА ГРАЂЕВИНСКО ГЕОДЕТСКА ШКОЛА</vt:lpstr>
      <vt:lpstr>РЕКОНСТРУКЦИЈА ОБЈЕКАТА ФУНКЦИЈЕ И ПРОБЛЕМИ</vt:lpstr>
      <vt:lpstr>РЕКОНСТРУКЦИЈА ОБЈЕКАТА ФУНКЦИЈЕ И ПРОБЛЕМИ</vt:lpstr>
      <vt:lpstr>РЕКОНСТРУКЦИЈА ОБЈЕКАТА ФУНКЦИЈЕ И ПРОБЛЕМИ</vt:lpstr>
      <vt:lpstr>РЕКОНСТРУКЦИЈА ОБЈЕКАТА ФУНКЦИЈЕ И ПРОБЛЕМИ</vt:lpstr>
      <vt:lpstr>РЕКОНСТРУКЦИЈА ОБЈЕКАТА ФУНКЦИЈЕ И ПРОБЛЕМИ</vt:lpstr>
      <vt:lpstr>РЕКОНСТРУКЦИЈА ОБЈЕКАТА ФУНКЦИЈЕ И ПРОБЛЕМИ</vt:lpstr>
      <vt:lpstr>РЕКОНСТРУКЦИЈА ОБЈЕКАТА ФУНКЦИЈЕ И ПРОБЛЕМИ</vt:lpstr>
      <vt:lpstr>РЕКОНСТРУКЦИЈА ОБЈЕКАТА ФУНКЦИЈЕ И ПРОБЛЕМИ</vt:lpstr>
      <vt:lpstr>РЕКОНСТРУКЦИЈА ОБЈЕКАТА ФУНКЦИЈЕ И ПРОБЛЕМИ</vt:lpstr>
      <vt:lpstr>РЕКОНСТРУКЦИЈА ОБЈЕКАТА ФУНКЦИЈЕ И ПРОБЛЕМИ</vt:lpstr>
      <vt:lpstr>РЕКОНСТРУКЦИЈА ОБЈЕКАТА ФУНКЦИЈЕ И ПРОБЛЕМИ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Sale</dc:creator>
  <cp:lastModifiedBy>Zivkovici</cp:lastModifiedBy>
  <cp:revision>61</cp:revision>
  <dcterms:created xsi:type="dcterms:W3CDTF">2012-12-17T09:27:09Z</dcterms:created>
  <dcterms:modified xsi:type="dcterms:W3CDTF">2020-11-03T14:43:46Z</dcterms:modified>
</cp:coreProperties>
</file>